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3" r:id="rId48"/>
    <p:sldId id="302" r:id="rId49"/>
    <p:sldId id="304" r:id="rId50"/>
    <p:sldId id="305" r:id="rId51"/>
    <p:sldId id="306" r:id="rId52"/>
    <p:sldId id="307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63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3739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8930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32699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3109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16882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5929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75610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98499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8175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13960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42604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15F5F-B096-4705-B245-792714C959D9}" type="datetimeFigureOut">
              <a:rPr lang="en-PH" smtClean="0"/>
              <a:t>07/12/2022</a:t>
            </a:fld>
            <a:endParaRPr lang="en-P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F3BE5-19F3-4B00-BCAE-29C3B11C3C1B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4309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C56D79-02D5-EF26-A248-D14CA4991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" y="0"/>
            <a:ext cx="914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36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35ADB-14A6-8762-32ED-A4A9EDAA4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767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8EB2B7-C149-0F81-293C-02257E63A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9144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380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E948DD-EA26-17EB-2299-AC32B972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7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677F97-89DC-46D4-3F2B-4ED41CEA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8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E9CD7B-B6F0-CFEC-D56B-6B939CF3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" y="0"/>
            <a:ext cx="914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78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59C091-073A-30F8-7A49-11B63C08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9"/>
            <a:ext cx="9144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13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5E954-DF70-077C-5A7A-548950AAA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" y="0"/>
            <a:ext cx="9109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53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0898EA-2208-CA3F-2FA2-0F4FBF0AB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9134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234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66726E-5422-BFC3-349B-282CB7875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27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35ADAF-B135-5CD0-8458-5E80F740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887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7BA21A-D3E9-F07D-4CCD-0474CDCA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0"/>
            <a:ext cx="9134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730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EBF37-1254-C8C9-4E33-C49C2AC2F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8"/>
            <a:ext cx="9144000" cy="68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51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8A70B-B26A-53E8-9909-18EC71713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" y="0"/>
            <a:ext cx="9128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179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416C02-7922-59CF-4093-10602C012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3" y="0"/>
            <a:ext cx="9096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244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A2987-AF38-DA1A-C85A-87A807435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" y="0"/>
            <a:ext cx="912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3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BA2358-4AD3-9315-24D4-336E5103E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"/>
            <a:ext cx="9144000" cy="68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06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EA8A8-98D3-7F68-92C1-3682C3B98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"/>
            <a:ext cx="9144000" cy="685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199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F41FCB-B4E5-6F0C-2CA1-661E9674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" y="0"/>
            <a:ext cx="914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59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9C62F2-DBA8-EE34-C1A3-22E843804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"/>
            <a:ext cx="9144000" cy="68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903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F98D5-E34E-BC69-C65D-89472AA67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2"/>
            <a:ext cx="9144000" cy="68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954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2E8C7F-3A00-F10D-9DE3-C248761F9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70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FA744-D33A-E75D-2DB4-1AA2118FA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9144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6353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372DA-B927-067E-3A82-65AF9CDA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"/>
            <a:ext cx="9144000" cy="68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11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37BD2-21BC-A3C5-3778-4F25A2198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" y="0"/>
            <a:ext cx="9109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971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F1BBE0-0730-27A4-8735-26821C2C7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" y="0"/>
            <a:ext cx="914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59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3F040E-928C-2CC6-F8B0-CB87FBB41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1"/>
            <a:ext cx="9144000" cy="683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37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2ADA9-ABB6-8A5E-55E9-3431A0F06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" y="0"/>
            <a:ext cx="9093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69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7AC61B-772A-E1EF-86CF-97295BFA6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" y="0"/>
            <a:ext cx="9121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0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0800A-2C81-208A-6B45-F95A8356A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" y="4762"/>
            <a:ext cx="912495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53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3216D-96B1-E922-0DBB-E707CF59B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" y="0"/>
            <a:ext cx="914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29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A67BE-400D-2EAF-94FD-5317F827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" y="0"/>
            <a:ext cx="91186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503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1F4984-3A38-5315-B8D8-195AAF011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9"/>
            <a:ext cx="9144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05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7FFBD-1D14-CE56-C29E-418A975A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21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76159-6B99-3E3E-284B-60A67F92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" y="0"/>
            <a:ext cx="9131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81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2E840-EC62-8082-1D9E-5739AC7FB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" y="0"/>
            <a:ext cx="9137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09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FECBA-15F8-E3C5-A932-614FBE8A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7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EFB581-D167-897A-AAF2-1C3FCB4C6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9"/>
            <a:ext cx="9144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818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5B2A07-E32B-23B0-3879-74EF38BA9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"/>
            <a:ext cx="9144000" cy="685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006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42331-8959-F0D5-5C77-1B55CC713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" y="0"/>
            <a:ext cx="91281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456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85623-86F2-939C-C98C-781196C48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" y="0"/>
            <a:ext cx="912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74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451504-5462-B4F2-166F-1D07E297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" y="0"/>
            <a:ext cx="9093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555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DEC35-EF49-44F5-B991-2C2F99B5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" y="0"/>
            <a:ext cx="9131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121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0AE9EA-B39D-76A9-0363-C984D5995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" y="0"/>
            <a:ext cx="914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679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A2048-85F5-96BA-16E2-44DF05C4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4" y="0"/>
            <a:ext cx="9109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0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898C33-AA46-EDCD-C60D-7FE34B80D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2"/>
            <a:ext cx="9144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244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04AE98-978D-FDEB-1B85-3D9A1ACEF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29"/>
            <a:ext cx="9144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384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4D3152-74C8-26FD-4B8A-97128789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5" y="0"/>
            <a:ext cx="9125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32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82919-EC77-C66F-3BA2-33B18BD58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9" y="0"/>
            <a:ext cx="9093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E9A71-EEF2-C00C-E444-C5FE24AD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23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78C4E-5176-85D0-B610-78077B92D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" y="0"/>
            <a:ext cx="9140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0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17A0D2-536E-E189-17DF-48B4588F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7" y="0"/>
            <a:ext cx="91218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656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</TotalTime>
  <Words>0</Words>
  <Application>Microsoft Office PowerPoint</Application>
  <PresentationFormat>On-screen Show (4:3)</PresentationFormat>
  <Paragraphs>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Welcome</dc:creator>
  <cp:lastModifiedBy>Welcome</cp:lastModifiedBy>
  <cp:revision>3</cp:revision>
  <dcterms:created xsi:type="dcterms:W3CDTF">2022-12-07T08:47:21Z</dcterms:created>
  <dcterms:modified xsi:type="dcterms:W3CDTF">2022-12-07T09:19:06Z</dcterms:modified>
</cp:coreProperties>
</file>